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.mp4"/><Relationship Id="rId3" Type="http://schemas.openxmlformats.org/officeDocument/2006/relationships/video" Target="../media/media4.mp4"/><Relationship Id="rId4" Type="http://schemas.openxmlformats.org/officeDocument/2006/relationships/image" Target="../media/image10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openxmlformats.org/officeDocument/2006/relationships/image" Target="../media/image5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.mp4"/><Relationship Id="rId3" Type="http://schemas.openxmlformats.org/officeDocument/2006/relationships/video" Target="../media/media2.mp4"/><Relationship Id="rId4" Type="http://schemas.openxmlformats.org/officeDocument/2006/relationships/image" Target="../media/image6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.mp4"/><Relationship Id="rId3" Type="http://schemas.openxmlformats.org/officeDocument/2006/relationships/video" Target="../media/media3.mp4"/><Relationship Id="rId4" Type="http://schemas.openxmlformats.org/officeDocument/2006/relationships/image" Target="../media/image7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0ED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3" name="givenchy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734" y="304792"/>
            <a:ext cx="10512227" cy="5913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9415" y="6373368"/>
            <a:ext cx="6400800" cy="256032"/>
          </a:xfrm>
          <a:prstGeom prst="rect">
            <a:avLst/>
          </a:prstGeom>
          <a:noFill/>
        </p:spPr>
        <p:txBody>
          <a:bodyPr wrap="none" lIns="0" rIns="0" tIns="0" bIns="0">
            <a:spAutoFit/>
          </a:bodyPr>
          <a:lstStyle/>
          <a:p>
            <a:pPr algn="r"/>
            <a:r>
              <a:rPr sz="1400" b="0">
                <a:solidFill>
                  <a:srgbClr val="1A1A1A"/>
                </a:solidFill>
                <a:latin typeface="Courier New"/>
              </a:rPr>
              <a:t>Givenchy — Irresistible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993" y="6647688"/>
            <a:ext cx="3894569" cy="146304"/>
          </a:xfrm>
          <a:prstGeom prst="rect">
            <a:avLst/>
          </a:prstGeom>
          <a:noFill/>
        </p:spPr>
        <p:txBody>
          <a:bodyPr wrap="none" lIns="0" rIns="0" tIns="0" bIns="0">
            <a:spAutoFit/>
          </a:bodyPr>
          <a:lstStyle/>
          <a:p>
            <a:pPr algn="l"/>
            <a:r>
              <a:rPr sz="700" b="0">
                <a:solidFill>
                  <a:srgbClr val="4D4D4D"/>
                </a:solidFill>
                <a:latin typeface="Courier New"/>
              </a:rPr>
              <a:t>MAY 6 2026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8562" y="6647688"/>
            <a:ext cx="3894569" cy="146304"/>
          </a:xfrm>
          <a:prstGeom prst="rect">
            <a:avLst/>
          </a:prstGeom>
          <a:noFill/>
        </p:spPr>
        <p:txBody>
          <a:bodyPr wrap="none" lIns="0" rIns="0" tIns="0" bIns="0">
            <a:spAutoFit/>
          </a:bodyPr>
          <a:lstStyle/>
          <a:p>
            <a:pPr algn="ctr"/>
            <a:r>
              <a:rPr sz="700" b="0">
                <a:solidFill>
                  <a:srgbClr val="4D4D4D"/>
                </a:solidFill>
                <a:latin typeface="Courier New"/>
              </a:rPr>
              <a:t>CONFIDENTIAL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3132" y="6647688"/>
            <a:ext cx="3894569" cy="146304"/>
          </a:xfrm>
          <a:prstGeom prst="rect">
            <a:avLst/>
          </a:prstGeom>
          <a:noFill/>
        </p:spPr>
        <p:txBody>
          <a:bodyPr wrap="none" lIns="0" rIns="0" tIns="0" bIns="0">
            <a:spAutoFit/>
          </a:bodyPr>
          <a:lstStyle/>
          <a:p>
            <a:pPr algn="r"/>
            <a:r>
              <a:rPr sz="700" b="0">
                <a:solidFill>
                  <a:srgbClr val="4D4D4D"/>
                </a:solidFill>
                <a:latin typeface="Courier New"/>
              </a:rPr>
              <a:t>LILI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0ED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3" name="ysl-blackopium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734" y="304792"/>
            <a:ext cx="10512227" cy="5913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9415" y="6373368"/>
            <a:ext cx="6400800" cy="256032"/>
          </a:xfrm>
          <a:prstGeom prst="rect">
            <a:avLst/>
          </a:prstGeom>
          <a:noFill/>
        </p:spPr>
        <p:txBody>
          <a:bodyPr wrap="none" lIns="0" rIns="0" tIns="0" bIns="0">
            <a:spAutoFit/>
          </a:bodyPr>
          <a:lstStyle/>
          <a:p>
            <a:pPr algn="r"/>
            <a:r>
              <a:rPr sz="1400" b="0">
                <a:solidFill>
                  <a:srgbClr val="1A1A1A"/>
                </a:solidFill>
                <a:latin typeface="Courier New"/>
              </a:rPr>
              <a:t>YSL — Black Opium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993" y="6647688"/>
            <a:ext cx="3894569" cy="146304"/>
          </a:xfrm>
          <a:prstGeom prst="rect">
            <a:avLst/>
          </a:prstGeom>
          <a:noFill/>
        </p:spPr>
        <p:txBody>
          <a:bodyPr wrap="none" lIns="0" rIns="0" tIns="0" bIns="0">
            <a:spAutoFit/>
          </a:bodyPr>
          <a:lstStyle/>
          <a:p>
            <a:pPr algn="l"/>
            <a:r>
              <a:rPr sz="700" b="0">
                <a:solidFill>
                  <a:srgbClr val="4D4D4D"/>
                </a:solidFill>
                <a:latin typeface="Courier New"/>
              </a:rPr>
              <a:t>MAY 6 2026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8562" y="6647688"/>
            <a:ext cx="3894569" cy="146304"/>
          </a:xfrm>
          <a:prstGeom prst="rect">
            <a:avLst/>
          </a:prstGeom>
          <a:noFill/>
        </p:spPr>
        <p:txBody>
          <a:bodyPr wrap="none" lIns="0" rIns="0" tIns="0" bIns="0">
            <a:spAutoFit/>
          </a:bodyPr>
          <a:lstStyle/>
          <a:p>
            <a:pPr algn="ctr"/>
            <a:r>
              <a:rPr sz="700" b="0">
                <a:solidFill>
                  <a:srgbClr val="4D4D4D"/>
                </a:solidFill>
                <a:latin typeface="Courier New"/>
              </a:rPr>
              <a:t>CONFIDENTIAL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3132" y="6647688"/>
            <a:ext cx="3894569" cy="146304"/>
          </a:xfrm>
          <a:prstGeom prst="rect">
            <a:avLst/>
          </a:prstGeom>
          <a:noFill/>
        </p:spPr>
        <p:txBody>
          <a:bodyPr wrap="none" lIns="0" rIns="0" tIns="0" bIns="0">
            <a:spAutoFit/>
          </a:bodyPr>
          <a:lstStyle/>
          <a:p>
            <a:pPr algn="r"/>
            <a:r>
              <a:rPr sz="700" b="0">
                <a:solidFill>
                  <a:srgbClr val="4D4D4D"/>
                </a:solidFill>
                <a:latin typeface="Courier New"/>
              </a:rPr>
              <a:t>LILI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0ED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3" name="lacost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734" y="304792"/>
            <a:ext cx="10512227" cy="5913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9415" y="6373368"/>
            <a:ext cx="6400800" cy="256032"/>
          </a:xfrm>
          <a:prstGeom prst="rect">
            <a:avLst/>
          </a:prstGeom>
          <a:noFill/>
        </p:spPr>
        <p:txBody>
          <a:bodyPr wrap="none" lIns="0" rIns="0" tIns="0" bIns="0">
            <a:spAutoFit/>
          </a:bodyPr>
          <a:lstStyle/>
          <a:p>
            <a:pPr algn="r"/>
            <a:r>
              <a:rPr sz="1400" b="0">
                <a:solidFill>
                  <a:srgbClr val="1A1A1A"/>
                </a:solidFill>
                <a:latin typeface="Courier New"/>
              </a:rPr>
              <a:t>Lacoste — Timeless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993" y="6647688"/>
            <a:ext cx="3894569" cy="146304"/>
          </a:xfrm>
          <a:prstGeom prst="rect">
            <a:avLst/>
          </a:prstGeom>
          <a:noFill/>
        </p:spPr>
        <p:txBody>
          <a:bodyPr wrap="none" lIns="0" rIns="0" tIns="0" bIns="0">
            <a:spAutoFit/>
          </a:bodyPr>
          <a:lstStyle/>
          <a:p>
            <a:pPr algn="l"/>
            <a:r>
              <a:rPr sz="700" b="0">
                <a:solidFill>
                  <a:srgbClr val="4D4D4D"/>
                </a:solidFill>
                <a:latin typeface="Courier New"/>
              </a:rPr>
              <a:t>MAY 6 2026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8562" y="6647688"/>
            <a:ext cx="3894569" cy="146304"/>
          </a:xfrm>
          <a:prstGeom prst="rect">
            <a:avLst/>
          </a:prstGeom>
          <a:noFill/>
        </p:spPr>
        <p:txBody>
          <a:bodyPr wrap="none" lIns="0" rIns="0" tIns="0" bIns="0">
            <a:spAutoFit/>
          </a:bodyPr>
          <a:lstStyle/>
          <a:p>
            <a:pPr algn="ctr"/>
            <a:r>
              <a:rPr sz="700" b="0">
                <a:solidFill>
                  <a:srgbClr val="4D4D4D"/>
                </a:solidFill>
                <a:latin typeface="Courier New"/>
              </a:rPr>
              <a:t>CONFIDENTIAL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3132" y="6647688"/>
            <a:ext cx="3894569" cy="146304"/>
          </a:xfrm>
          <a:prstGeom prst="rect">
            <a:avLst/>
          </a:prstGeom>
          <a:noFill/>
        </p:spPr>
        <p:txBody>
          <a:bodyPr wrap="none" lIns="0" rIns="0" tIns="0" bIns="0">
            <a:spAutoFit/>
          </a:bodyPr>
          <a:lstStyle/>
          <a:p>
            <a:pPr algn="r"/>
            <a:r>
              <a:rPr sz="700" b="0">
                <a:solidFill>
                  <a:srgbClr val="4D4D4D"/>
                </a:solidFill>
                <a:latin typeface="Courier New"/>
              </a:rPr>
              <a:t>LILI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0ED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3" name="louboutin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734" y="304792"/>
            <a:ext cx="10512227" cy="5913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9415" y="6373368"/>
            <a:ext cx="6400800" cy="256032"/>
          </a:xfrm>
          <a:prstGeom prst="rect">
            <a:avLst/>
          </a:prstGeom>
          <a:noFill/>
        </p:spPr>
        <p:txBody>
          <a:bodyPr wrap="none" lIns="0" rIns="0" tIns="0" bIns="0">
            <a:spAutoFit/>
          </a:bodyPr>
          <a:lstStyle/>
          <a:p>
            <a:pPr algn="r"/>
            <a:r>
              <a:rPr sz="1400" b="0">
                <a:solidFill>
                  <a:srgbClr val="1A1A1A"/>
                </a:solidFill>
                <a:latin typeface="Courier New"/>
              </a:rPr>
              <a:t>Christian Louboutin — L'Art de la Patine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993" y="6647688"/>
            <a:ext cx="3894569" cy="146304"/>
          </a:xfrm>
          <a:prstGeom prst="rect">
            <a:avLst/>
          </a:prstGeom>
          <a:noFill/>
        </p:spPr>
        <p:txBody>
          <a:bodyPr wrap="none" lIns="0" rIns="0" tIns="0" bIns="0">
            <a:spAutoFit/>
          </a:bodyPr>
          <a:lstStyle/>
          <a:p>
            <a:pPr algn="l"/>
            <a:r>
              <a:rPr sz="700" b="0">
                <a:solidFill>
                  <a:srgbClr val="4D4D4D"/>
                </a:solidFill>
                <a:latin typeface="Courier New"/>
              </a:rPr>
              <a:t>MAY 6 2026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8562" y="6647688"/>
            <a:ext cx="3894569" cy="146304"/>
          </a:xfrm>
          <a:prstGeom prst="rect">
            <a:avLst/>
          </a:prstGeom>
          <a:noFill/>
        </p:spPr>
        <p:txBody>
          <a:bodyPr wrap="none" lIns="0" rIns="0" tIns="0" bIns="0">
            <a:spAutoFit/>
          </a:bodyPr>
          <a:lstStyle/>
          <a:p>
            <a:pPr algn="ctr"/>
            <a:r>
              <a:rPr sz="700" b="0">
                <a:solidFill>
                  <a:srgbClr val="4D4D4D"/>
                </a:solidFill>
                <a:latin typeface="Courier New"/>
              </a:rPr>
              <a:t>CONFIDENTIAL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43132" y="6647688"/>
            <a:ext cx="3894569" cy="146304"/>
          </a:xfrm>
          <a:prstGeom prst="rect">
            <a:avLst/>
          </a:prstGeom>
          <a:noFill/>
        </p:spPr>
        <p:txBody>
          <a:bodyPr wrap="none" lIns="0" rIns="0" tIns="0" bIns="0">
            <a:spAutoFit/>
          </a:bodyPr>
          <a:lstStyle/>
          <a:p>
            <a:pPr algn="r"/>
            <a:r>
              <a:rPr sz="700" b="0">
                <a:solidFill>
                  <a:srgbClr val="4D4D4D"/>
                </a:solidFill>
                <a:latin typeface="Courier New"/>
              </a:rPr>
              <a:t>LILI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